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90" r:id="rId4"/>
    <p:sldId id="291" r:id="rId5"/>
    <p:sldId id="299" r:id="rId6"/>
    <p:sldId id="282" r:id="rId7"/>
    <p:sldId id="294" r:id="rId8"/>
    <p:sldId id="295" r:id="rId9"/>
    <p:sldId id="288" r:id="rId10"/>
    <p:sldId id="292" r:id="rId11"/>
    <p:sldId id="257" r:id="rId12"/>
    <p:sldId id="272" r:id="rId13"/>
    <p:sldId id="258" r:id="rId14"/>
    <p:sldId id="273" r:id="rId15"/>
    <p:sldId id="264" r:id="rId16"/>
    <p:sldId id="259" r:id="rId17"/>
    <p:sldId id="263" r:id="rId18"/>
    <p:sldId id="261" r:id="rId19"/>
    <p:sldId id="283" r:id="rId20"/>
    <p:sldId id="260" r:id="rId21"/>
    <p:sldId id="262" r:id="rId22"/>
    <p:sldId id="285" r:id="rId23"/>
    <p:sldId id="296" r:id="rId24"/>
    <p:sldId id="274" r:id="rId25"/>
    <p:sldId id="275" r:id="rId26"/>
    <p:sldId id="276" r:id="rId27"/>
    <p:sldId id="284" r:id="rId28"/>
    <p:sldId id="277" r:id="rId29"/>
    <p:sldId id="278" r:id="rId30"/>
    <p:sldId id="265" r:id="rId31"/>
    <p:sldId id="279" r:id="rId32"/>
    <p:sldId id="280" r:id="rId33"/>
    <p:sldId id="287" r:id="rId34"/>
    <p:sldId id="266" r:id="rId35"/>
    <p:sldId id="286" r:id="rId36"/>
    <p:sldId id="281" r:id="rId37"/>
    <p:sldId id="289" r:id="rId38"/>
    <p:sldId id="297" r:id="rId39"/>
    <p:sldId id="298" r:id="rId40"/>
    <p:sldId id="271" r:id="rId41"/>
    <p:sldId id="270" r:id="rId4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13/12/2019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B908-1B43-4340-B190-419B1F25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28/11/2019</a:t>
            </a:r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38C-A7D7-4A83-83F0-B36FAF67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</p:spPr>
        <p:txBody>
          <a:bodyPr/>
          <a:lstStyle/>
          <a:p>
            <a:r>
              <a:rPr lang="en-AU" dirty="0"/>
              <a:t>TS plot by Nitrate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554C51F-E3C2-4E71-A5D6-004D29CA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9" y="478949"/>
            <a:ext cx="7634486" cy="6107589"/>
          </a:xfrm>
        </p:spPr>
      </p:pic>
    </p:spTree>
    <p:extLst>
      <p:ext uri="{BB962C8B-B14F-4D97-AF65-F5344CB8AC3E}">
        <p14:creationId xmlns:p14="http://schemas.microsoft.com/office/powerpoint/2010/main" val="2894072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CEC4D06-B65D-478A-9366-03636977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0" y="3790951"/>
            <a:ext cx="5219710" cy="260985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93D54-BE61-4E13-AF92-11EFB36BF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0" y="895350"/>
            <a:ext cx="5295915" cy="264795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4FE181-7F44-4190-97CF-24AC375E2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7" y="3790953"/>
            <a:ext cx="5791208" cy="2895603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CEB52AB-02D0-4FAF-AB71-D9E6C3D0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1" y="895350"/>
            <a:ext cx="5791209" cy="28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6" name="Picture 5" descr="A picture containing photo, different, table&#10;&#10;Description automatically generated">
            <a:extLst>
              <a:ext uri="{FF2B5EF4-FFF2-40B4-BE49-F238E27FC236}">
                <a16:creationId xmlns:a16="http://schemas.microsoft.com/office/drawing/2014/main" id="{38866A14-202B-41A8-BF8F-26132AE63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03" y="790298"/>
            <a:ext cx="5277403" cy="263870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07D988A-FDC4-45F5-BDF7-7302AA071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1" y="3659772"/>
            <a:ext cx="5708479" cy="285423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BDB61B8-2107-4E36-9FC6-B71D6D1D3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7" y="661845"/>
            <a:ext cx="5412389" cy="2706194"/>
          </a:xfrm>
          <a:prstGeom prst="rect">
            <a:avLst/>
          </a:prstGeom>
        </p:spPr>
      </p:pic>
      <p:pic>
        <p:nvPicPr>
          <p:cNvPr id="15" name="Picture 14" descr="A picture containing photo, table&#10;&#10;Description automatically generated">
            <a:extLst>
              <a:ext uri="{FF2B5EF4-FFF2-40B4-BE49-F238E27FC236}">
                <a16:creationId xmlns:a16="http://schemas.microsoft.com/office/drawing/2014/main" id="{BA26CB98-6603-4FD1-8369-7119D351B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03" y="3809994"/>
            <a:ext cx="5107587" cy="25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E2D1786-5406-4C3B-8AD8-31F21592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9533"/>
            <a:ext cx="6019255" cy="3009627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213A20B-F53E-4471-949C-3E3DFD64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8" y="789084"/>
            <a:ext cx="6020899" cy="301044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6E73B6D-E12E-4C0C-9720-AF18392C1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" y="3819743"/>
            <a:ext cx="6019255" cy="300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" y="-118410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453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 </a:t>
            </a:r>
            <a:r>
              <a:rPr lang="en-AU" dirty="0"/>
              <a:t>than expected)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5500270" y="421760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1520274" y="41688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1167921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F6D8A385-068B-4D53-98D4-D23715E54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71" y="3659780"/>
            <a:ext cx="4987864" cy="2493932"/>
          </a:xfr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847D2-115F-4E56-965A-B8DB27F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66" y="557796"/>
            <a:ext cx="5673825" cy="283691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56CF-415F-4616-8B60-95427DF8D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5" y="3463292"/>
            <a:ext cx="5380841" cy="26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898F-EE80-44A0-B1D9-C1C92BA3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r>
              <a:rPr lang="en-AU" dirty="0"/>
              <a:t> top 200m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396B4-15D5-4513-848C-1068F197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3849"/>
            <a:ext cx="5969282" cy="2984641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A084C-FE7B-4D7A-BF7F-06407F18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365125"/>
            <a:ext cx="6272005" cy="3136002"/>
          </a:xfrm>
          <a:prstGeom prst="rect">
            <a:avLst/>
          </a:prstGeom>
        </p:spPr>
      </p:pic>
      <p:pic>
        <p:nvPicPr>
          <p:cNvPr id="17" name="Picture 16" descr="A picture containing monitor, table&#10;&#10;Description automatically generated">
            <a:extLst>
              <a:ext uri="{FF2B5EF4-FFF2-40B4-BE49-F238E27FC236}">
                <a16:creationId xmlns:a16="http://schemas.microsoft.com/office/drawing/2014/main" id="{A1F19B63-8824-4634-9E16-F9E5B76A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3583849"/>
            <a:ext cx="6272005" cy="31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22BD8D6-BC95-42CB-B51D-DDC6116A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" y="3825707"/>
            <a:ext cx="5392583" cy="2696291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A15B70C-4C77-4A04-B712-A28E631AA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1" y="3944045"/>
            <a:ext cx="5392583" cy="26962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60AE519-5A96-4BD6-ABD0-B2797FD9F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2" y="1247754"/>
            <a:ext cx="5392583" cy="2696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413402" y="15367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398193" y="431994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EA6A-EE00-4C6C-8926-54023DD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E9DB126-6595-4596-AF6A-07A4EF31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33" y="689248"/>
            <a:ext cx="5058717" cy="5803627"/>
          </a:xfrm>
        </p:spPr>
      </p:pic>
    </p:spTree>
    <p:extLst>
      <p:ext uri="{BB962C8B-B14F-4D97-AF65-F5344CB8AC3E}">
        <p14:creationId xmlns:p14="http://schemas.microsoft.com/office/powerpoint/2010/main" val="57713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E84DF4-F188-41FB-A939-3C339C0FC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2" y="1271334"/>
            <a:ext cx="5200034" cy="26000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91240-9FF0-4910-BFC6-F50216578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3" y="3980561"/>
            <a:ext cx="5463747" cy="2731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2351D-A6D7-4DE7-A6D3-7E56916DA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053" y="1139478"/>
            <a:ext cx="5463747" cy="2731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95973-BCDE-41F4-A4D4-7A15AF874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2" y="3974362"/>
            <a:ext cx="5463747" cy="27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865AA42F-5466-483A-BB5A-A083BB05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965197"/>
            <a:ext cx="5670553" cy="2835277"/>
          </a:xfr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BF0D778-652E-484A-91A0-640212F0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3804448"/>
            <a:ext cx="5670553" cy="2835276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04EEC72-0072-4974-8635-D835EBC7F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5197"/>
            <a:ext cx="5670555" cy="2835277"/>
          </a:xfrm>
          <a:prstGeom prst="rect">
            <a:avLst/>
          </a:prstGeom>
        </p:spPr>
      </p:pic>
      <p:pic>
        <p:nvPicPr>
          <p:cNvPr id="26" name="Picture 25" descr="A screenshot of a map&#10;&#10;Description automatically generated">
            <a:extLst>
              <a:ext uri="{FF2B5EF4-FFF2-40B4-BE49-F238E27FC236}">
                <a16:creationId xmlns:a16="http://schemas.microsoft.com/office/drawing/2014/main" id="{A8285A4A-4540-44FA-A1C0-3136878C2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9059"/>
            <a:ext cx="5670553" cy="28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01DEE83D-6A18-4352-A5C4-79FB42802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3" y="3781424"/>
            <a:ext cx="5676911" cy="2838455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A4C83A56-4460-47ED-80B6-A44D4D5C3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7" y="819144"/>
            <a:ext cx="5837251" cy="291862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28E429-D0C8-4C1C-A337-0357E4C49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5" y="3867150"/>
            <a:ext cx="5676911" cy="2838455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137637FB-4AFC-48C1-B9AA-7EBC1E9B0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433" y="819144"/>
            <a:ext cx="5837251" cy="29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C21D2-7BA4-4AD7-B450-A134B809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96" y="850101"/>
            <a:ext cx="5970588" cy="2985294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7B979-178E-4600-97A7-B1CE631B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4" y="3835394"/>
            <a:ext cx="5829307" cy="291465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80E2EE4D-190F-4DDD-A2F7-D3E130384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8" y="850101"/>
            <a:ext cx="5829306" cy="291465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AB40D-6C80-4ACF-824F-A53B19DA9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6" y="3835395"/>
            <a:ext cx="5829309" cy="2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16" name="Picture 15" descr="A picture containing photo&#10;&#10;Description automatically generated">
            <a:extLst>
              <a:ext uri="{FF2B5EF4-FFF2-40B4-BE49-F238E27FC236}">
                <a16:creationId xmlns:a16="http://schemas.microsoft.com/office/drawing/2014/main" id="{4B76808B-9EFE-4FBB-B397-B96F6D201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77" y="1245392"/>
            <a:ext cx="5448311" cy="2724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D193BD-4E16-4B59-8347-711AD413B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770" y="4056459"/>
            <a:ext cx="5464983" cy="273249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141AFC-1957-4BF8-BE1A-CCF705780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0" y="1245392"/>
            <a:ext cx="5448310" cy="2724155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B15390-8215-475F-857B-15D31FBDE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6" y="3969547"/>
            <a:ext cx="5638809" cy="2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</p:spTree>
    <p:extLst>
      <p:ext uri="{BB962C8B-B14F-4D97-AF65-F5344CB8AC3E}">
        <p14:creationId xmlns:p14="http://schemas.microsoft.com/office/powerpoint/2010/main" val="409150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Zooplankton Biomass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132983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Lucida Console" panose="020B0609040504020204" pitchFamily="49" charset="0"/>
              </a:rPr>
              <a:t>Call: lm(formula = Biomass ~ Temp + Salt + Depth + site + Distance_Coast, data = mydata)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Salinity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19D823E-56E1-421A-8862-89260EBC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156" y="1987607"/>
            <a:ext cx="8619048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7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Pareto Slope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648050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Call: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(formula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+ Salt + Depth + site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Depth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BCD3D-935B-42D3-AEEF-DAF6E1B17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909" y="1780358"/>
            <a:ext cx="7972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D2B-A8F1-44F6-8134-086CDF1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33CBA7-562C-4103-ACC0-C5DB4A62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04" y="346358"/>
            <a:ext cx="5394821" cy="6306855"/>
          </a:xfrm>
        </p:spPr>
      </p:pic>
    </p:spTree>
    <p:extLst>
      <p:ext uri="{BB962C8B-B14F-4D97-AF65-F5344CB8AC3E}">
        <p14:creationId xmlns:p14="http://schemas.microsoft.com/office/powerpoint/2010/main" val="103655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</a:t>
            </a:r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A19388BD-3CE5-4C1D-B852-120F631B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</p:spTree>
    <p:extLst>
      <p:ext uri="{BB962C8B-B14F-4D97-AF65-F5344CB8AC3E}">
        <p14:creationId xmlns:p14="http://schemas.microsoft.com/office/powerpoint/2010/main" val="203233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top 50m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9954FB6-D9F9-41B9-B324-CED8345A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below 50m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80C13B-D86D-490C-B3F6-CDC3EDFB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828E-7BAD-4199-AA28-52156EE9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14625" cy="1325563"/>
          </a:xfrm>
        </p:spPr>
        <p:txBody>
          <a:bodyPr/>
          <a:lstStyle/>
          <a:p>
            <a:r>
              <a:rPr lang="en-AU" dirty="0"/>
              <a:t>TS plot by Depth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21F3FD0-A760-46F6-875A-6805CB0E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0" y="136162"/>
            <a:ext cx="8187984" cy="6550388"/>
          </a:xfrm>
        </p:spPr>
      </p:pic>
    </p:spTree>
    <p:extLst>
      <p:ext uri="{BB962C8B-B14F-4D97-AF65-F5344CB8AC3E}">
        <p14:creationId xmlns:p14="http://schemas.microsoft.com/office/powerpoint/2010/main" val="417015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360</Words>
  <Application>Microsoft Office PowerPoint</Application>
  <PresentationFormat>Widescreen</PresentationFormat>
  <Paragraphs>78</Paragraphs>
  <Slides>41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Lucida Console</vt:lpstr>
      <vt:lpstr>Office Theme</vt:lpstr>
      <vt:lpstr>2004 Cross-shelf</vt:lpstr>
      <vt:lpstr>PowerPoint Presentation</vt:lpstr>
      <vt:lpstr>PowerPoint Presentation</vt:lpstr>
      <vt:lpstr>PowerPoint Presentation</vt:lpstr>
      <vt:lpstr>MODIS Chl_a</vt:lpstr>
      <vt:lpstr>TS Plot by log10(Biomass)</vt:lpstr>
      <vt:lpstr>TS Plot by log10(Biomass) top 50m</vt:lpstr>
      <vt:lpstr>TS Plot by log10(Biomass) below 50m</vt:lpstr>
      <vt:lpstr>TS plot by Depth</vt:lpstr>
      <vt:lpstr>TS plot by Nitrate</vt:lpstr>
      <vt:lpstr>U vectors</vt:lpstr>
      <vt:lpstr>U vectors – shoreline rotated (m s-1)</vt:lpstr>
      <vt:lpstr>V vectors</vt:lpstr>
      <vt:lpstr>V vectors – shoreline rotated (m s-1)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Chl_a</vt:lpstr>
      <vt:lpstr>Chl_a top 200m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Wind Stress</vt:lpstr>
      <vt:lpstr>Modelling Zooplankton Biomass</vt:lpstr>
      <vt:lpstr>Modelling Pareto Slope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65</cp:revision>
  <cp:lastPrinted>2019-11-21T22:32:33Z</cp:lastPrinted>
  <dcterms:created xsi:type="dcterms:W3CDTF">2019-11-18T22:20:06Z</dcterms:created>
  <dcterms:modified xsi:type="dcterms:W3CDTF">2019-12-13T00:50:02Z</dcterms:modified>
</cp:coreProperties>
</file>